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Open Sans" panose="020B0606030504020204" pitchFamily="34" charset="0"/>
      <p:regular r:id="rId14"/>
      <p:bold r:id="rId15"/>
      <p:italic r:id="rId16"/>
      <p:boldItalic r:id="rId17"/>
    </p:embeddedFont>
    <p:embeddedFont>
      <p:font typeface="Open Sans Bold" panose="020B0806030504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microsoft.com/office/2016/11/relationships/changesInfo" Target="changesInfos/changesInfo1.xml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io Caiiio.." userId="b442170cbd8b6ddd" providerId="LiveId" clId="{9B9E3FAF-CB3A-472D-AE5A-7FC6749BC2E7}"/>
    <pc:docChg chg="modSld">
      <pc:chgData name="Caio Caiiio.." userId="b442170cbd8b6ddd" providerId="LiveId" clId="{9B9E3FAF-CB3A-472D-AE5A-7FC6749BC2E7}" dt="2023-12-03T20:49:12.043" v="41" actId="1076"/>
      <pc:docMkLst>
        <pc:docMk/>
      </pc:docMkLst>
      <pc:sldChg chg="addSp modSp mod">
        <pc:chgData name="Caio Caiiio.." userId="b442170cbd8b6ddd" providerId="LiveId" clId="{9B9E3FAF-CB3A-472D-AE5A-7FC6749BC2E7}" dt="2023-12-03T20:49:12.043" v="41" actId="1076"/>
        <pc:sldMkLst>
          <pc:docMk/>
          <pc:sldMk cId="0" sldId="259"/>
        </pc:sldMkLst>
        <pc:spChg chg="mod">
          <ac:chgData name="Caio Caiiio.." userId="b442170cbd8b6ddd" providerId="LiveId" clId="{9B9E3FAF-CB3A-472D-AE5A-7FC6749BC2E7}" dt="2023-12-03T20:49:02.985" v="37" actId="255"/>
          <ac:spMkLst>
            <pc:docMk/>
            <pc:sldMk cId="0" sldId="259"/>
            <ac:spMk id="2" creationId="{00000000-0000-0000-0000-000000000000}"/>
          </ac:spMkLst>
        </pc:spChg>
        <pc:picChg chg="add mod">
          <ac:chgData name="Caio Caiiio.." userId="b442170cbd8b6ddd" providerId="LiveId" clId="{9B9E3FAF-CB3A-472D-AE5A-7FC6749BC2E7}" dt="2023-12-03T20:49:12.043" v="41" actId="1076"/>
          <ac:picMkLst>
            <pc:docMk/>
            <pc:sldMk cId="0" sldId="259"/>
            <ac:picMk id="4" creationId="{87FAE501-6C74-FC2F-E33B-254387DA952B}"/>
          </ac:picMkLst>
        </pc:picChg>
      </pc:sldChg>
      <pc:sldChg chg="addSp modSp mod">
        <pc:chgData name="Caio Caiiio.." userId="b442170cbd8b6ddd" providerId="LiveId" clId="{9B9E3FAF-CB3A-472D-AE5A-7FC6749BC2E7}" dt="2023-12-03T20:42:57.056" v="7" actId="1076"/>
        <pc:sldMkLst>
          <pc:docMk/>
          <pc:sldMk cId="0" sldId="260"/>
        </pc:sldMkLst>
        <pc:spChg chg="mod">
          <ac:chgData name="Caio Caiiio.." userId="b442170cbd8b6ddd" providerId="LiveId" clId="{9B9E3FAF-CB3A-472D-AE5A-7FC6749BC2E7}" dt="2023-12-03T20:42:35.276" v="2" actId="1076"/>
          <ac:spMkLst>
            <pc:docMk/>
            <pc:sldMk cId="0" sldId="260"/>
            <ac:spMk id="2" creationId="{00000000-0000-0000-0000-000000000000}"/>
          </ac:spMkLst>
        </pc:spChg>
        <pc:picChg chg="add mod">
          <ac:chgData name="Caio Caiiio.." userId="b442170cbd8b6ddd" providerId="LiveId" clId="{9B9E3FAF-CB3A-472D-AE5A-7FC6749BC2E7}" dt="2023-12-03T20:42:57.056" v="7" actId="1076"/>
          <ac:picMkLst>
            <pc:docMk/>
            <pc:sldMk cId="0" sldId="260"/>
            <ac:picMk id="4" creationId="{998FE5B9-11B4-75AE-E29F-A6A63C5C371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78627" y="5437924"/>
            <a:ext cx="512294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914400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91" r="-468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778627" y="2332771"/>
            <a:ext cx="5122944" cy="2314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25"/>
              </a:lnSpc>
            </a:pPr>
            <a:r>
              <a:rPr lang="en-US" sz="8500">
                <a:solidFill>
                  <a:srgbClr val="000000"/>
                </a:solidFill>
                <a:latin typeface="Open Sans Bold"/>
              </a:rPr>
              <a:t>Caio’s Field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78627" y="6181088"/>
            <a:ext cx="5168852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</a:rPr>
              <a:t>Uma breve introdução ao mundo do Futebol Americano e Flag Football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533909" y="3778797"/>
            <a:ext cx="4407668" cy="4114800"/>
          </a:xfrm>
          <a:custGeom>
            <a:avLst/>
            <a:gdLst/>
            <a:ahLst/>
            <a:cxnLst/>
            <a:rect l="l" t="t" r="r" b="b"/>
            <a:pathLst>
              <a:path w="4407668" h="4114800">
                <a:moveTo>
                  <a:pt x="0" y="0"/>
                </a:moveTo>
                <a:lnTo>
                  <a:pt x="4407668" y="0"/>
                </a:lnTo>
                <a:lnTo>
                  <a:pt x="44076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2033533" y="4669384"/>
            <a:ext cx="7266330" cy="2219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3" lvl="1" indent="-431796" algn="l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Open Sans"/>
              </a:rPr>
              <a:t>Video Game;</a:t>
            </a:r>
          </a:p>
          <a:p>
            <a:pPr marL="863593" lvl="1" indent="-431796" algn="l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Open Sans"/>
              </a:rPr>
              <a:t>Amigos;</a:t>
            </a:r>
          </a:p>
          <a:p>
            <a:pPr marL="863593" lvl="1" indent="-431796" algn="l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Open Sans"/>
              </a:rPr>
              <a:t>Seletiva Palmeiras;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06664" y="1028700"/>
            <a:ext cx="9396467" cy="198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000000"/>
                </a:solidFill>
                <a:latin typeface="Open Sans Bold"/>
              </a:rPr>
              <a:t>COMO EU CONHECI O FUTEBOL AMERICANO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68010" y="5270844"/>
            <a:ext cx="7891290" cy="646287"/>
            <a:chOff x="0" y="0"/>
            <a:chExt cx="10521720" cy="861716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8795262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</a:pPr>
              <a:r>
                <a:rPr lang="en-US" sz="3200">
                  <a:solidFill>
                    <a:srgbClr val="000000"/>
                  </a:solidFill>
                  <a:latin typeface="Open Sans Bold"/>
                </a:rPr>
                <a:t>Respeito</a:t>
              </a:r>
            </a:p>
          </p:txBody>
        </p:sp>
        <p:sp>
          <p:nvSpPr>
            <p:cNvPr id="4" name="AutoShape 4"/>
            <p:cNvSpPr/>
            <p:nvPr/>
          </p:nvSpPr>
          <p:spPr>
            <a:xfrm flipH="1">
              <a:off x="0" y="842666"/>
              <a:ext cx="10521720" cy="0"/>
            </a:xfrm>
            <a:prstGeom prst="line">
              <a:avLst/>
            </a:prstGeom>
            <a:ln w="381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368010" y="7091133"/>
            <a:ext cx="7891290" cy="715508"/>
            <a:chOff x="0" y="0"/>
            <a:chExt cx="10521720" cy="954011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8795262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</a:pPr>
              <a:r>
                <a:rPr lang="en-US" sz="3200">
                  <a:solidFill>
                    <a:srgbClr val="000000"/>
                  </a:solidFill>
                  <a:latin typeface="Open Sans Bold"/>
                </a:rPr>
                <a:t>Dedicação</a:t>
              </a:r>
            </a:p>
          </p:txBody>
        </p:sp>
        <p:sp>
          <p:nvSpPr>
            <p:cNvPr id="7" name="AutoShape 7"/>
            <p:cNvSpPr/>
            <p:nvPr/>
          </p:nvSpPr>
          <p:spPr>
            <a:xfrm flipH="1">
              <a:off x="0" y="934961"/>
              <a:ext cx="10521720" cy="0"/>
            </a:xfrm>
            <a:prstGeom prst="line">
              <a:avLst/>
            </a:prstGeom>
            <a:ln w="381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368010" y="3485129"/>
            <a:ext cx="7891290" cy="681421"/>
            <a:chOff x="0" y="0"/>
            <a:chExt cx="10521720" cy="908561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8795262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</a:pPr>
              <a:r>
                <a:rPr lang="en-US" sz="3200">
                  <a:solidFill>
                    <a:srgbClr val="000000"/>
                  </a:solidFill>
                  <a:latin typeface="Open Sans Bold"/>
                </a:rPr>
                <a:t>Lealdade</a:t>
              </a:r>
            </a:p>
          </p:txBody>
        </p:sp>
        <p:sp>
          <p:nvSpPr>
            <p:cNvPr id="10" name="AutoShape 10"/>
            <p:cNvSpPr/>
            <p:nvPr/>
          </p:nvSpPr>
          <p:spPr>
            <a:xfrm flipH="1">
              <a:off x="0" y="889511"/>
              <a:ext cx="10521720" cy="0"/>
            </a:xfrm>
            <a:prstGeom prst="line">
              <a:avLst/>
            </a:prstGeom>
            <a:ln w="381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850801" y="5270844"/>
            <a:ext cx="8452659" cy="5071595"/>
            <a:chOff x="0" y="0"/>
            <a:chExt cx="6350000" cy="381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2"/>
              <a:stretch>
                <a:fillRect l="-5312" r="-531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850801" y="-55439"/>
            <a:ext cx="8452659" cy="5071595"/>
            <a:chOff x="0" y="0"/>
            <a:chExt cx="6350000" cy="381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3"/>
              <a:stretch>
                <a:fillRect t="-5411" b="-4978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368010" y="1397648"/>
            <a:ext cx="7891290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</a:pPr>
            <a:r>
              <a:rPr lang="en-US" sz="8000">
                <a:solidFill>
                  <a:srgbClr val="000000"/>
                </a:solidFill>
                <a:latin typeface="Open Sans Bold"/>
              </a:rPr>
              <a:t>Meus valores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91000" y="266700"/>
            <a:ext cx="9233535" cy="3199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 err="1">
                <a:solidFill>
                  <a:srgbClr val="000000"/>
                </a:solidFill>
                <a:latin typeface="Open Sans Bold"/>
              </a:rPr>
              <a:t>Modelagem</a:t>
            </a:r>
            <a:r>
              <a:rPr lang="en-US" sz="9200" dirty="0">
                <a:solidFill>
                  <a:srgbClr val="000000"/>
                </a:solidFill>
                <a:latin typeface="Open Sans Bold"/>
              </a:rPr>
              <a:t> Banco de </a:t>
            </a:r>
            <a:r>
              <a:rPr lang="en-US" sz="8800" dirty="0">
                <a:solidFill>
                  <a:srgbClr val="000000"/>
                </a:solidFill>
                <a:latin typeface="Open Sans Bold"/>
              </a:rPr>
              <a:t>Dados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7FAE501-6C74-FC2F-E33B-254387DA9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3466294"/>
            <a:ext cx="13335000" cy="5410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62800" y="342900"/>
            <a:ext cx="333398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000" dirty="0">
                <a:solidFill>
                  <a:srgbClr val="000000"/>
                </a:solidFill>
                <a:latin typeface="Open Sans Bold"/>
              </a:rPr>
              <a:t>Trello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98FE5B9-11B4-75AE-E29F-A6A63C5C3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400300"/>
            <a:ext cx="16154400" cy="6019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45172" y="4274503"/>
            <a:ext cx="2197656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Bold"/>
              </a:rPr>
              <a:t>Site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34261" y="5394120"/>
            <a:ext cx="6307251" cy="731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75598" lvl="1" indent="-437799" algn="l">
              <a:lnSpc>
                <a:spcPts val="6083"/>
              </a:lnSpc>
              <a:spcBef>
                <a:spcPct val="0"/>
              </a:spcBef>
              <a:buFont typeface="Arial"/>
              <a:buChar char="•"/>
            </a:pPr>
            <a:r>
              <a:rPr lang="en-US" sz="4055">
                <a:solidFill>
                  <a:srgbClr val="000000"/>
                </a:solidFill>
                <a:latin typeface="Open Sans Bold"/>
              </a:rPr>
              <a:t>Questões criativas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546488" y="5394120"/>
            <a:ext cx="6307251" cy="1502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75598" lvl="1" indent="-437799" algn="l">
              <a:lnSpc>
                <a:spcPts val="6083"/>
              </a:lnSpc>
              <a:spcBef>
                <a:spcPct val="0"/>
              </a:spcBef>
              <a:buFont typeface="Arial"/>
              <a:buChar char="•"/>
            </a:pPr>
            <a:r>
              <a:rPr lang="en-US" sz="4055">
                <a:solidFill>
                  <a:srgbClr val="000000"/>
                </a:solidFill>
                <a:latin typeface="Open Sans Bold"/>
              </a:rPr>
              <a:t>Entendimento  do BackEnd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31480" y="2738845"/>
            <a:ext cx="14825039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Open Sans Bold"/>
              </a:rPr>
              <a:t>Superações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57013" y="0"/>
            <a:ext cx="8930987" cy="10287000"/>
          </a:xfrm>
          <a:custGeom>
            <a:avLst/>
            <a:gdLst/>
            <a:ahLst/>
            <a:cxnLst/>
            <a:rect l="l" t="t" r="r" b="b"/>
            <a:pathLst>
              <a:path w="8930987" h="10287000">
                <a:moveTo>
                  <a:pt x="0" y="0"/>
                </a:moveTo>
                <a:lnTo>
                  <a:pt x="8930987" y="0"/>
                </a:lnTo>
                <a:lnTo>
                  <a:pt x="893098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082" b="-1208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790569" y="4140847"/>
            <a:ext cx="7251134" cy="1002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000000"/>
                </a:solidFill>
                <a:latin typeface="Open Sans Bold"/>
              </a:rPr>
              <a:t>AGRADECIMENTOS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45</Words>
  <Application>Microsoft Office PowerPoint</Application>
  <PresentationFormat>Personalizar</PresentationFormat>
  <Paragraphs>17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Calibri</vt:lpstr>
      <vt:lpstr>Arial</vt:lpstr>
      <vt:lpstr>Open Sans</vt:lpstr>
      <vt:lpstr>Open Sans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Caio’s Field</dc:title>
  <cp:lastModifiedBy>Caio Caiiio..</cp:lastModifiedBy>
  <cp:revision>2</cp:revision>
  <dcterms:created xsi:type="dcterms:W3CDTF">2006-08-16T00:00:00Z</dcterms:created>
  <dcterms:modified xsi:type="dcterms:W3CDTF">2023-12-03T20:49:18Z</dcterms:modified>
  <dc:identifier>DAF18wzpHSo</dc:identifier>
</cp:coreProperties>
</file>